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9802475" cy="288036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+mn-cs"/>
      </a:defRPr>
    </a:lvl1pPr>
    <a:lvl2pPr marL="314325" indent="142875" algn="l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+mn-cs"/>
      </a:defRPr>
    </a:lvl2pPr>
    <a:lvl3pPr marL="628650" indent="285750" algn="l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+mn-cs"/>
      </a:defRPr>
    </a:lvl3pPr>
    <a:lvl4pPr marL="944563" indent="427038" algn="l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+mn-cs"/>
      </a:defRPr>
    </a:lvl4pPr>
    <a:lvl5pPr marL="1258888" indent="569913" algn="l" rtl="0" fontAlgn="base">
      <a:spcBef>
        <a:spcPct val="0"/>
      </a:spcBef>
      <a:spcAft>
        <a:spcPct val="0"/>
      </a:spcAft>
      <a:defRPr sz="5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62C00"/>
    <a:srgbClr val="000000"/>
    <a:srgbClr val="FDF377"/>
    <a:srgbClr val="FFFF99"/>
    <a:srgbClr val="FFFF75"/>
    <a:srgbClr val="FFFFCC"/>
    <a:srgbClr val="FCF2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6" autoAdjust="0"/>
    <p:restoredTop sz="88585" autoAdjust="0"/>
  </p:normalViewPr>
  <p:slideViewPr>
    <p:cSldViewPr>
      <p:cViewPr>
        <p:scale>
          <a:sx n="20" d="100"/>
          <a:sy n="20" d="100"/>
        </p:scale>
        <p:origin x="-2304" y="-270"/>
      </p:cViewPr>
      <p:guideLst>
        <p:guide orient="horz" pos="9072"/>
        <p:guide pos="62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5D3945-B381-4789-A1DE-9203EC9912EA}" type="datetimeFigureOut">
              <a:rPr lang="tr-TR"/>
              <a:pPr>
                <a:defRPr/>
              </a:pPr>
              <a:t>14.11.2011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9350" y="720725"/>
            <a:ext cx="24765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7FAE5C-FE57-4296-A019-29B68C2FCF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1474BC-EBC7-4EDB-8905-9A3555AF369C}" type="slidenum">
              <a:rPr lang="tr-TR" smtClean="0"/>
              <a:pPr/>
              <a:t>1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186" y="8947369"/>
            <a:ext cx="16832104" cy="6174521"/>
          </a:xfrm>
          <a:prstGeom prst="rect">
            <a:avLst/>
          </a:prstGeom>
        </p:spPr>
        <p:txBody>
          <a:bodyPr lIns="63002" tIns="31501" rIns="63002" bIns="31501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372" y="16322040"/>
            <a:ext cx="13861733" cy="7360920"/>
          </a:xfrm>
          <a:prstGeom prst="rect">
            <a:avLst/>
          </a:prstGeom>
        </p:spPr>
        <p:txBody>
          <a:bodyPr lIns="63002" tIns="31501" rIns="63002" bIns="31501"/>
          <a:lstStyle>
            <a:lvl1pPr marL="0" indent="0" algn="ctr">
              <a:buNone/>
              <a:defRPr/>
            </a:lvl1pPr>
            <a:lvl2pPr marL="315011" indent="0" algn="ctr">
              <a:buNone/>
              <a:defRPr/>
            </a:lvl2pPr>
            <a:lvl3pPr marL="630022" indent="0" algn="ctr">
              <a:buNone/>
              <a:defRPr/>
            </a:lvl3pPr>
            <a:lvl4pPr marL="945032" indent="0" algn="ctr">
              <a:buNone/>
              <a:defRPr/>
            </a:lvl4pPr>
            <a:lvl5pPr marL="1260043" indent="0" algn="ctr">
              <a:buNone/>
              <a:defRPr/>
            </a:lvl5pPr>
            <a:lvl6pPr marL="1575054" indent="0" algn="ctr">
              <a:buNone/>
              <a:defRPr/>
            </a:lvl6pPr>
            <a:lvl7pPr marL="1890065" indent="0" algn="ctr">
              <a:buNone/>
              <a:defRPr/>
            </a:lvl7pPr>
            <a:lvl8pPr marL="2205076" indent="0" algn="ctr">
              <a:buNone/>
              <a:defRPr/>
            </a:lvl8pPr>
            <a:lvl9pPr marL="252008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8444-A680-4D15-8749-425A3B1D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124" y="1153895"/>
            <a:ext cx="17822228" cy="4800600"/>
          </a:xfrm>
          <a:prstGeom prst="rect">
            <a:avLst/>
          </a:prstGeom>
        </p:spPr>
        <p:txBody>
          <a:bodyPr lIns="63002" tIns="31501" rIns="63002" bIns="31501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124" y="6720841"/>
            <a:ext cx="17822228" cy="19008626"/>
          </a:xfrm>
          <a:prstGeom prst="rect">
            <a:avLst/>
          </a:prstGeom>
        </p:spPr>
        <p:txBody>
          <a:bodyPr vert="eaVert" lIns="63002" tIns="31501" rIns="63002" bIns="315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DDC94-C6E5-495A-9698-E45C0622A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56795" y="1153895"/>
            <a:ext cx="4455557" cy="24575572"/>
          </a:xfrm>
          <a:prstGeom prst="rect">
            <a:avLst/>
          </a:prstGeom>
        </p:spPr>
        <p:txBody>
          <a:bodyPr vert="eaVert" lIns="63002" tIns="31501" rIns="63002" bIns="31501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124" y="1153895"/>
            <a:ext cx="13284160" cy="24575572"/>
          </a:xfrm>
          <a:prstGeom prst="rect">
            <a:avLst/>
          </a:prstGeom>
        </p:spPr>
        <p:txBody>
          <a:bodyPr vert="eaVert" lIns="63002" tIns="31501" rIns="63002" bIns="315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CAB4-6570-468D-861D-E0FE1B6EA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124" y="1153895"/>
            <a:ext cx="17822228" cy="4800600"/>
          </a:xfrm>
          <a:prstGeom prst="rect">
            <a:avLst/>
          </a:prstGeom>
        </p:spPr>
        <p:txBody>
          <a:bodyPr lIns="63002" tIns="31501" rIns="63002" bIns="31501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124" y="6720841"/>
            <a:ext cx="17822228" cy="19008626"/>
          </a:xfrm>
          <a:prstGeom prst="rect">
            <a:avLst/>
          </a:prstGeom>
        </p:spPr>
        <p:txBody>
          <a:bodyPr lIns="63002" tIns="31501" rIns="63002" bIns="3150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E6F0-0529-40BF-9CCF-B6CBEB035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58" y="18508564"/>
            <a:ext cx="16832104" cy="5720715"/>
          </a:xfrm>
          <a:prstGeom prst="rect">
            <a:avLst/>
          </a:prstGeom>
        </p:spPr>
        <p:txBody>
          <a:bodyPr lIns="63002" tIns="31501" rIns="63002" bIns="31501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258" y="12207776"/>
            <a:ext cx="16832104" cy="6300788"/>
          </a:xfrm>
          <a:prstGeom prst="rect">
            <a:avLst/>
          </a:prstGeom>
        </p:spPr>
        <p:txBody>
          <a:bodyPr lIns="63002" tIns="31501" rIns="63002" bIns="31501" anchor="b"/>
          <a:lstStyle>
            <a:lvl1pPr marL="0" indent="0">
              <a:buNone/>
              <a:defRPr sz="1400"/>
            </a:lvl1pPr>
            <a:lvl2pPr marL="315011" indent="0">
              <a:buNone/>
              <a:defRPr sz="1200"/>
            </a:lvl2pPr>
            <a:lvl3pPr marL="630022" indent="0">
              <a:buNone/>
              <a:defRPr sz="1100"/>
            </a:lvl3pPr>
            <a:lvl4pPr marL="945032" indent="0">
              <a:buNone/>
              <a:defRPr sz="1000"/>
            </a:lvl4pPr>
            <a:lvl5pPr marL="1260043" indent="0">
              <a:buNone/>
              <a:defRPr sz="1000"/>
            </a:lvl5pPr>
            <a:lvl6pPr marL="1575054" indent="0">
              <a:buNone/>
              <a:defRPr sz="1000"/>
            </a:lvl6pPr>
            <a:lvl7pPr marL="1890065" indent="0">
              <a:buNone/>
              <a:defRPr sz="1000"/>
            </a:lvl7pPr>
            <a:lvl8pPr marL="2205076" indent="0">
              <a:buNone/>
              <a:defRPr sz="1000"/>
            </a:lvl8pPr>
            <a:lvl9pPr marL="252008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94BFC-6F6C-4C03-A79F-2AD7DE650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124" y="1153895"/>
            <a:ext cx="17822228" cy="4800600"/>
          </a:xfrm>
          <a:prstGeom prst="rect">
            <a:avLst/>
          </a:prstGeom>
        </p:spPr>
        <p:txBody>
          <a:bodyPr lIns="63002" tIns="31501" rIns="63002" bIns="31501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125" y="6720841"/>
            <a:ext cx="8869859" cy="19008626"/>
          </a:xfrm>
          <a:prstGeom prst="rect">
            <a:avLst/>
          </a:prstGeom>
        </p:spPr>
        <p:txBody>
          <a:bodyPr lIns="63002" tIns="31501" rIns="63002" bIns="31501"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42492" y="6720841"/>
            <a:ext cx="8869859" cy="19008626"/>
          </a:xfrm>
          <a:prstGeom prst="rect">
            <a:avLst/>
          </a:prstGeom>
        </p:spPr>
        <p:txBody>
          <a:bodyPr lIns="63002" tIns="31501" rIns="63002" bIns="31501"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4651-F8F4-43FF-8EC1-B3D143FFE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124" y="1153895"/>
            <a:ext cx="17822228" cy="4800600"/>
          </a:xfrm>
          <a:prstGeom prst="rect">
            <a:avLst/>
          </a:prstGeom>
        </p:spPr>
        <p:txBody>
          <a:bodyPr lIns="63002" tIns="31501" rIns="63002" bIns="3150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125" y="6447056"/>
            <a:ext cx="8749531" cy="2687836"/>
          </a:xfrm>
          <a:prstGeom prst="rect">
            <a:avLst/>
          </a:prstGeom>
        </p:spPr>
        <p:txBody>
          <a:bodyPr lIns="63002" tIns="31501" rIns="63002" bIns="31501" anchor="b"/>
          <a:lstStyle>
            <a:lvl1pPr marL="0" indent="0">
              <a:buNone/>
              <a:defRPr sz="1700" b="1"/>
            </a:lvl1pPr>
            <a:lvl2pPr marL="315011" indent="0">
              <a:buNone/>
              <a:defRPr sz="1400" b="1"/>
            </a:lvl2pPr>
            <a:lvl3pPr marL="630022" indent="0">
              <a:buNone/>
              <a:defRPr sz="1200" b="1"/>
            </a:lvl3pPr>
            <a:lvl4pPr marL="945032" indent="0">
              <a:buNone/>
              <a:defRPr sz="1100" b="1"/>
            </a:lvl4pPr>
            <a:lvl5pPr marL="1260043" indent="0">
              <a:buNone/>
              <a:defRPr sz="1100" b="1"/>
            </a:lvl5pPr>
            <a:lvl6pPr marL="1575054" indent="0">
              <a:buNone/>
              <a:defRPr sz="1100" b="1"/>
            </a:lvl6pPr>
            <a:lvl7pPr marL="1890065" indent="0">
              <a:buNone/>
              <a:defRPr sz="1100" b="1"/>
            </a:lvl7pPr>
            <a:lvl8pPr marL="2205076" indent="0">
              <a:buNone/>
              <a:defRPr sz="1100" b="1"/>
            </a:lvl8pPr>
            <a:lvl9pPr marL="252008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125" y="9134893"/>
            <a:ext cx="8749531" cy="16594574"/>
          </a:xfrm>
          <a:prstGeom prst="rect">
            <a:avLst/>
          </a:prstGeom>
        </p:spPr>
        <p:txBody>
          <a:bodyPr lIns="63002" tIns="31501" rIns="63002" bIns="31501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59383" y="6447056"/>
            <a:ext cx="8752969" cy="2687836"/>
          </a:xfrm>
          <a:prstGeom prst="rect">
            <a:avLst/>
          </a:prstGeom>
        </p:spPr>
        <p:txBody>
          <a:bodyPr lIns="63002" tIns="31501" rIns="63002" bIns="31501" anchor="b"/>
          <a:lstStyle>
            <a:lvl1pPr marL="0" indent="0">
              <a:buNone/>
              <a:defRPr sz="1700" b="1"/>
            </a:lvl1pPr>
            <a:lvl2pPr marL="315011" indent="0">
              <a:buNone/>
              <a:defRPr sz="1400" b="1"/>
            </a:lvl2pPr>
            <a:lvl3pPr marL="630022" indent="0">
              <a:buNone/>
              <a:defRPr sz="1200" b="1"/>
            </a:lvl3pPr>
            <a:lvl4pPr marL="945032" indent="0">
              <a:buNone/>
              <a:defRPr sz="1100" b="1"/>
            </a:lvl4pPr>
            <a:lvl5pPr marL="1260043" indent="0">
              <a:buNone/>
              <a:defRPr sz="1100" b="1"/>
            </a:lvl5pPr>
            <a:lvl6pPr marL="1575054" indent="0">
              <a:buNone/>
              <a:defRPr sz="1100" b="1"/>
            </a:lvl6pPr>
            <a:lvl7pPr marL="1890065" indent="0">
              <a:buNone/>
              <a:defRPr sz="1100" b="1"/>
            </a:lvl7pPr>
            <a:lvl8pPr marL="2205076" indent="0">
              <a:buNone/>
              <a:defRPr sz="1100" b="1"/>
            </a:lvl8pPr>
            <a:lvl9pPr marL="252008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59383" y="9134893"/>
            <a:ext cx="8752969" cy="16594574"/>
          </a:xfrm>
          <a:prstGeom prst="rect">
            <a:avLst/>
          </a:prstGeom>
        </p:spPr>
        <p:txBody>
          <a:bodyPr lIns="63002" tIns="31501" rIns="63002" bIns="31501"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FE3E-6B7E-4BD2-B735-54165F205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124" y="1153895"/>
            <a:ext cx="17822228" cy="4800600"/>
          </a:xfrm>
          <a:prstGeom prst="rect">
            <a:avLst/>
          </a:prstGeom>
        </p:spPr>
        <p:txBody>
          <a:bodyPr lIns="63002" tIns="31501" rIns="63002" bIns="31501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151D-20D6-4874-BD39-27586B510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D335-826E-42A1-99DD-3BBD5AFA9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125" y="1146393"/>
            <a:ext cx="6514877" cy="4880610"/>
          </a:xfrm>
          <a:prstGeom prst="rect">
            <a:avLst/>
          </a:prstGeom>
        </p:spPr>
        <p:txBody>
          <a:bodyPr lIns="63002" tIns="31501" rIns="63002" bIns="31501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2217" y="1146394"/>
            <a:ext cx="11070134" cy="24583073"/>
          </a:xfrm>
          <a:prstGeom prst="rect">
            <a:avLst/>
          </a:prstGeom>
        </p:spPr>
        <p:txBody>
          <a:bodyPr lIns="63002" tIns="31501" rIns="63002" bIns="31501"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125" y="6027004"/>
            <a:ext cx="6514877" cy="19702462"/>
          </a:xfrm>
          <a:prstGeom prst="rect">
            <a:avLst/>
          </a:prstGeom>
        </p:spPr>
        <p:txBody>
          <a:bodyPr lIns="63002" tIns="31501" rIns="63002" bIns="31501"/>
          <a:lstStyle>
            <a:lvl1pPr marL="0" indent="0">
              <a:buNone/>
              <a:defRPr sz="1000"/>
            </a:lvl1pPr>
            <a:lvl2pPr marL="315011" indent="0">
              <a:buNone/>
              <a:defRPr sz="800"/>
            </a:lvl2pPr>
            <a:lvl3pPr marL="630022" indent="0">
              <a:buNone/>
              <a:defRPr sz="700"/>
            </a:lvl3pPr>
            <a:lvl4pPr marL="945032" indent="0">
              <a:buNone/>
              <a:defRPr sz="600"/>
            </a:lvl4pPr>
            <a:lvl5pPr marL="1260043" indent="0">
              <a:buNone/>
              <a:defRPr sz="600"/>
            </a:lvl5pPr>
            <a:lvl6pPr marL="1575054" indent="0">
              <a:buNone/>
              <a:defRPr sz="600"/>
            </a:lvl6pPr>
            <a:lvl7pPr marL="1890065" indent="0">
              <a:buNone/>
              <a:defRPr sz="600"/>
            </a:lvl7pPr>
            <a:lvl8pPr marL="2205076" indent="0">
              <a:buNone/>
              <a:defRPr sz="600"/>
            </a:lvl8pPr>
            <a:lvl9pPr marL="252008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609AE-4DF9-4DC3-9531-6D4063E5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424" y="20162521"/>
            <a:ext cx="11881485" cy="2380297"/>
          </a:xfrm>
          <a:prstGeom prst="rect">
            <a:avLst/>
          </a:prstGeom>
        </p:spPr>
        <p:txBody>
          <a:bodyPr lIns="63002" tIns="31501" rIns="63002" bIns="31501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424" y="2574073"/>
            <a:ext cx="11881485" cy="17282160"/>
          </a:xfrm>
          <a:prstGeom prst="rect">
            <a:avLst/>
          </a:prstGeom>
        </p:spPr>
        <p:txBody>
          <a:bodyPr lIns="63002" tIns="31501" rIns="63002" bIns="31501"/>
          <a:lstStyle>
            <a:lvl1pPr marL="0" indent="0">
              <a:buNone/>
              <a:defRPr sz="2200"/>
            </a:lvl1pPr>
            <a:lvl2pPr marL="315011" indent="0">
              <a:buNone/>
              <a:defRPr sz="1900"/>
            </a:lvl2pPr>
            <a:lvl3pPr marL="630022" indent="0">
              <a:buNone/>
              <a:defRPr sz="1700"/>
            </a:lvl3pPr>
            <a:lvl4pPr marL="945032" indent="0">
              <a:buNone/>
              <a:defRPr sz="1400"/>
            </a:lvl4pPr>
            <a:lvl5pPr marL="1260043" indent="0">
              <a:buNone/>
              <a:defRPr sz="1400"/>
            </a:lvl5pPr>
            <a:lvl6pPr marL="1575054" indent="0">
              <a:buNone/>
              <a:defRPr sz="1400"/>
            </a:lvl6pPr>
            <a:lvl7pPr marL="1890065" indent="0">
              <a:buNone/>
              <a:defRPr sz="1400"/>
            </a:lvl7pPr>
            <a:lvl8pPr marL="2205076" indent="0">
              <a:buNone/>
              <a:defRPr sz="1400"/>
            </a:lvl8pPr>
            <a:lvl9pPr marL="2520086" indent="0">
              <a:buNone/>
              <a:defRPr sz="14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1424" y="22542818"/>
            <a:ext cx="11881485" cy="3380423"/>
          </a:xfrm>
          <a:prstGeom prst="rect">
            <a:avLst/>
          </a:prstGeom>
        </p:spPr>
        <p:txBody>
          <a:bodyPr lIns="63002" tIns="31501" rIns="63002" bIns="31501"/>
          <a:lstStyle>
            <a:lvl1pPr marL="0" indent="0">
              <a:buNone/>
              <a:defRPr sz="1000"/>
            </a:lvl1pPr>
            <a:lvl2pPr marL="315011" indent="0">
              <a:buNone/>
              <a:defRPr sz="800"/>
            </a:lvl2pPr>
            <a:lvl3pPr marL="630022" indent="0">
              <a:buNone/>
              <a:defRPr sz="700"/>
            </a:lvl3pPr>
            <a:lvl4pPr marL="945032" indent="0">
              <a:buNone/>
              <a:defRPr sz="600"/>
            </a:lvl4pPr>
            <a:lvl5pPr marL="1260043" indent="0">
              <a:buNone/>
              <a:defRPr sz="600"/>
            </a:lvl5pPr>
            <a:lvl6pPr marL="1575054" indent="0">
              <a:buNone/>
              <a:defRPr sz="600"/>
            </a:lvl6pPr>
            <a:lvl7pPr marL="1890065" indent="0">
              <a:buNone/>
              <a:defRPr sz="600"/>
            </a:lvl7pPr>
            <a:lvl8pPr marL="2205076" indent="0">
              <a:buNone/>
              <a:defRPr sz="600"/>
            </a:lvl8pPr>
            <a:lvl9pPr marL="252008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E811-FD58-4934-B1A9-F5CD927A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26230263"/>
            <a:ext cx="4619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8008" tIns="144004" rIns="288008" bIns="144004" numCol="1" anchor="t" anchorCtr="0" compatLnSpc="1">
            <a:prstTxWarp prst="textNoShape">
              <a:avLst/>
            </a:prstTxWarp>
          </a:bodyPr>
          <a:lstStyle>
            <a:lvl1pPr>
              <a:defRPr sz="4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65925" y="26230263"/>
            <a:ext cx="6270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8008" tIns="144004" rIns="288008" bIns="144004" numCol="1" anchor="t" anchorCtr="0" compatLnSpc="1">
            <a:prstTxWarp prst="textNoShape">
              <a:avLst/>
            </a:prstTxWarp>
          </a:bodyPr>
          <a:lstStyle>
            <a:lvl1pPr algn="ctr">
              <a:defRPr sz="4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192250" y="26230263"/>
            <a:ext cx="4619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8008" tIns="144004" rIns="288008" bIns="144004" numCol="1" anchor="t" anchorCtr="0" compatLnSpc="1">
            <a:prstTxWarp prst="textNoShape">
              <a:avLst/>
            </a:prstTxWarp>
          </a:bodyPr>
          <a:lstStyle>
            <a:lvl1pPr algn="r">
              <a:defRPr sz="4400"/>
            </a:lvl1pPr>
          </a:lstStyle>
          <a:p>
            <a:pPr>
              <a:defRPr/>
            </a:pPr>
            <a:fld id="{BA89A088-24A5-49DB-8DBD-B3CD789B3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797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797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Arial" charset="0"/>
        </a:defRPr>
      </a:lvl2pPr>
      <a:lvl3pPr algn="ctr" defTabSz="28797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Arial" charset="0"/>
        </a:defRPr>
      </a:lvl3pPr>
      <a:lvl4pPr algn="ctr" defTabSz="28797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Arial" charset="0"/>
        </a:defRPr>
      </a:lvl4pPr>
      <a:lvl5pPr algn="ctr" defTabSz="28797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Arial" charset="0"/>
        </a:defRPr>
      </a:lvl5pPr>
      <a:lvl6pPr marL="315011" algn="ctr" defTabSz="2879943" rtl="0" fontAlgn="base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Arial" charset="0"/>
        </a:defRPr>
      </a:lvl6pPr>
      <a:lvl7pPr marL="630022" algn="ctr" defTabSz="2879943" rtl="0" fontAlgn="base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Arial" charset="0"/>
        </a:defRPr>
      </a:lvl7pPr>
      <a:lvl8pPr marL="945032" algn="ctr" defTabSz="2879943" rtl="0" fontAlgn="base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Arial" charset="0"/>
        </a:defRPr>
      </a:lvl8pPr>
      <a:lvl9pPr marL="1260043" algn="ctr" defTabSz="2879943" rtl="0" fontAlgn="base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Arial" charset="0"/>
        </a:defRPr>
      </a:lvl9pPr>
    </p:titleStyle>
    <p:bodyStyle>
      <a:lvl1pPr marL="1079500" indent="-1079500" algn="l" defTabSz="2879725" rtl="0" eaLnBrk="0" fontAlgn="base" hangingPunct="0">
        <a:spcBef>
          <a:spcPct val="20000"/>
        </a:spcBef>
        <a:spcAft>
          <a:spcPct val="0"/>
        </a:spcAft>
        <a:buChar char="•"/>
        <a:defRPr sz="10100">
          <a:solidFill>
            <a:schemeClr val="tx1"/>
          </a:solidFill>
          <a:latin typeface="+mn-lt"/>
          <a:ea typeface="+mn-ea"/>
          <a:cs typeface="+mn-cs"/>
        </a:defRPr>
      </a:lvl1pPr>
      <a:lvl2pPr marL="2338388" indent="-898525" algn="l" defTabSz="2879725" rtl="0" eaLnBrk="0" fontAlgn="base" hangingPunct="0">
        <a:spcBef>
          <a:spcPct val="20000"/>
        </a:spcBef>
        <a:spcAft>
          <a:spcPct val="0"/>
        </a:spcAft>
        <a:buChar char="–"/>
        <a:defRPr sz="8800">
          <a:solidFill>
            <a:schemeClr val="tx1"/>
          </a:solidFill>
          <a:latin typeface="+mn-lt"/>
        </a:defRPr>
      </a:lvl2pPr>
      <a:lvl3pPr marL="3598863" indent="-719138" algn="l" defTabSz="2879725" rtl="0" eaLnBrk="0" fontAlgn="base" hangingPunct="0">
        <a:spcBef>
          <a:spcPct val="20000"/>
        </a:spcBef>
        <a:spcAft>
          <a:spcPct val="0"/>
        </a:spcAft>
        <a:buChar char="•"/>
        <a:defRPr sz="7600">
          <a:solidFill>
            <a:schemeClr val="tx1"/>
          </a:solidFill>
          <a:latin typeface="+mn-lt"/>
        </a:defRPr>
      </a:lvl3pPr>
      <a:lvl4pPr marL="5038725" indent="-719138" algn="l" defTabSz="2879725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4pPr>
      <a:lvl5pPr marL="6480175" indent="-720725" algn="l" defTabSz="2879725" rtl="0" eaLnBrk="0" fontAlgn="base" hangingPunct="0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</a:defRPr>
      </a:lvl5pPr>
      <a:lvl6pPr marL="6795702" indent="-720806" algn="l" defTabSz="2879943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</a:defRPr>
      </a:lvl6pPr>
      <a:lvl7pPr marL="7110713" indent="-720806" algn="l" defTabSz="2879943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</a:defRPr>
      </a:lvl7pPr>
      <a:lvl8pPr marL="7425724" indent="-720806" algn="l" defTabSz="2879943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</a:defRPr>
      </a:lvl8pPr>
      <a:lvl9pPr marL="7740734" indent="-720806" algn="l" defTabSz="2879943" rtl="0" fontAlgn="base">
        <a:spcBef>
          <a:spcPct val="20000"/>
        </a:spcBef>
        <a:spcAft>
          <a:spcPct val="0"/>
        </a:spcAft>
        <a:buChar char="»"/>
        <a:defRPr sz="63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63002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5011" algn="l" defTabSz="63002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algn="l" defTabSz="63002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5032" algn="l" defTabSz="63002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43" algn="l" defTabSz="63002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75054" algn="l" defTabSz="63002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65" algn="l" defTabSz="63002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05076" algn="l" defTabSz="63002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86" algn="l" defTabSz="63002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79450" y="381000"/>
            <a:ext cx="18746788" cy="26746200"/>
            <a:chOff x="679450" y="381000"/>
            <a:chExt cx="18746788" cy="26746200"/>
          </a:xfrm>
        </p:grpSpPr>
        <p:sp>
          <p:nvSpPr>
            <p:cNvPr id="2" name="Text Box 18"/>
            <p:cNvSpPr txBox="1">
              <a:spLocks noChangeArrowheads="1"/>
            </p:cNvSpPr>
            <p:nvPr/>
          </p:nvSpPr>
          <p:spPr bwMode="auto">
            <a:xfrm>
              <a:off x="757237" y="1600200"/>
              <a:ext cx="18592800" cy="1787166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3002" tIns="31501" rIns="63002" bIns="31501">
              <a:spAutoFit/>
            </a:bodyPr>
            <a:lstStyle/>
            <a:p>
              <a:pPr algn="ctr" defTabSz="2879725">
                <a:defRPr/>
              </a:pPr>
              <a:r>
                <a:rPr lang="en-US" b="1" dirty="0" smtClean="0"/>
                <a:t>AE 495 Wind Energy and Wind Turbine Technology</a:t>
              </a:r>
            </a:p>
            <a:p>
              <a:pPr algn="ctr" defTabSz="2879725">
                <a:defRPr/>
              </a:pPr>
              <a:r>
                <a:rPr lang="en-US" b="1" dirty="0" smtClean="0"/>
                <a:t>2011-2012 </a:t>
              </a:r>
              <a:r>
                <a:rPr lang="en-US" b="1" dirty="0" smtClean="0"/>
                <a:t>Fall Semester</a:t>
              </a:r>
              <a:endParaRPr lang="en-US" b="1" dirty="0"/>
            </a:p>
          </p:txBody>
        </p:sp>
        <p:grpSp>
          <p:nvGrpSpPr>
            <p:cNvPr id="2054" name="Group 67"/>
            <p:cNvGrpSpPr>
              <a:grpSpLocks/>
            </p:cNvGrpSpPr>
            <p:nvPr/>
          </p:nvGrpSpPr>
          <p:grpSpPr bwMode="auto">
            <a:xfrm>
              <a:off x="909638" y="12192001"/>
              <a:ext cx="8839200" cy="7163297"/>
              <a:chOff x="528637" y="11125200"/>
              <a:chExt cx="8839200" cy="7162800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528637" y="11125200"/>
                <a:ext cx="8839200" cy="7162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pPr defTabSz="4179888">
                  <a:defRPr/>
                </a:pPr>
                <a:endParaRPr lang="en-US" sz="8200"/>
              </a:p>
            </p:txBody>
          </p:sp>
          <p:sp>
            <p:nvSpPr>
              <p:cNvPr id="2118" name="TextBox 34"/>
              <p:cNvSpPr txBox="1">
                <a:spLocks noChangeArrowheads="1"/>
              </p:cNvSpPr>
              <p:nvPr/>
            </p:nvSpPr>
            <p:spPr bwMode="auto">
              <a:xfrm>
                <a:off x="1290636" y="13944405"/>
                <a:ext cx="7467600" cy="2123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4400" dirty="0" smtClean="0"/>
                  <a:t>You can fill in these boxes with project related text, figures and pictures</a:t>
                </a:r>
                <a:endParaRPr lang="tr-TR" sz="4400" dirty="0"/>
              </a:p>
            </p:txBody>
          </p:sp>
        </p:grpSp>
        <p:sp>
          <p:nvSpPr>
            <p:cNvPr id="36" name="Rectangle 35"/>
            <p:cNvSpPr/>
            <p:nvPr/>
          </p:nvSpPr>
          <p:spPr bwMode="auto">
            <a:xfrm>
              <a:off x="909638" y="20029488"/>
              <a:ext cx="9296400" cy="70977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defTabSz="4179888">
                <a:defRPr/>
              </a:pPr>
              <a:endParaRPr lang="en-US" sz="8200"/>
            </a:p>
          </p:txBody>
        </p:sp>
        <p:grpSp>
          <p:nvGrpSpPr>
            <p:cNvPr id="2056" name="Group 65"/>
            <p:cNvGrpSpPr>
              <a:grpSpLocks/>
            </p:cNvGrpSpPr>
            <p:nvPr/>
          </p:nvGrpSpPr>
          <p:grpSpPr bwMode="auto">
            <a:xfrm>
              <a:off x="10739438" y="20029488"/>
              <a:ext cx="8382000" cy="7087293"/>
              <a:chOff x="9901237" y="18592800"/>
              <a:chExt cx="8382000" cy="70866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9901237" y="18592800"/>
                <a:ext cx="8382000" cy="7086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pPr defTabSz="4179888">
                  <a:defRPr/>
                </a:pPr>
                <a:endParaRPr lang="en-US" sz="8200"/>
              </a:p>
            </p:txBody>
          </p:sp>
          <p:sp>
            <p:nvSpPr>
              <p:cNvPr id="2102" name="Rectangle 6"/>
              <p:cNvSpPr>
                <a:spLocks noChangeArrowheads="1"/>
              </p:cNvSpPr>
              <p:nvPr/>
            </p:nvSpPr>
            <p:spPr bwMode="auto">
              <a:xfrm>
                <a:off x="11789640" y="24471289"/>
                <a:ext cx="689608" cy="52231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2057" name="Group 62"/>
            <p:cNvGrpSpPr>
              <a:grpSpLocks/>
            </p:cNvGrpSpPr>
            <p:nvPr/>
          </p:nvGrpSpPr>
          <p:grpSpPr bwMode="auto">
            <a:xfrm>
              <a:off x="13254038" y="8382000"/>
              <a:ext cx="6019800" cy="3505200"/>
              <a:chOff x="12873037" y="7315200"/>
              <a:chExt cx="6019800" cy="3505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12873037" y="7315200"/>
                <a:ext cx="6019800" cy="35052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pPr defTabSz="4179888">
                  <a:defRPr/>
                </a:pPr>
                <a:endParaRPr lang="en-US" sz="8200"/>
              </a:p>
            </p:txBody>
          </p:sp>
          <p:sp>
            <p:nvSpPr>
              <p:cNvPr id="2091" name="Text Box 18"/>
              <p:cNvSpPr txBox="1">
                <a:spLocks noChangeArrowheads="1"/>
              </p:cNvSpPr>
              <p:nvPr/>
            </p:nvSpPr>
            <p:spPr bwMode="auto">
              <a:xfrm>
                <a:off x="12892087" y="7315200"/>
                <a:ext cx="5715000" cy="2064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02" tIns="31501" rIns="63002" bIns="31501">
                <a:spAutoFit/>
              </a:bodyPr>
              <a:lstStyle/>
              <a:p>
                <a:pPr defTabSz="2879725"/>
                <a:r>
                  <a:rPr lang="en-US" sz="3400" b="1" i="1" u="sng" dirty="0" smtClean="0"/>
                  <a:t>Project Group Members</a:t>
                </a:r>
                <a:endParaRPr lang="tr-TR" sz="3400" b="1" i="1" u="sng" dirty="0"/>
              </a:p>
              <a:p>
                <a:pPr defTabSz="2879725"/>
                <a:r>
                  <a:rPr lang="en-US" sz="3200" dirty="0" smtClean="0"/>
                  <a:t>Student 1</a:t>
                </a:r>
              </a:p>
              <a:p>
                <a:pPr defTabSz="2879725"/>
                <a:r>
                  <a:rPr lang="en-US" sz="3200" dirty="0" smtClean="0"/>
                  <a:t>Student 2</a:t>
                </a:r>
              </a:p>
              <a:p>
                <a:pPr defTabSz="2879725"/>
                <a:r>
                  <a:rPr lang="en-US" sz="3200" dirty="0" smtClean="0"/>
                  <a:t>…</a:t>
                </a:r>
                <a:endParaRPr lang="en-US" sz="3200" dirty="0"/>
              </a:p>
            </p:txBody>
          </p:sp>
        </p:grpSp>
        <p:grpSp>
          <p:nvGrpSpPr>
            <p:cNvPr id="2058" name="Group 61"/>
            <p:cNvGrpSpPr>
              <a:grpSpLocks/>
            </p:cNvGrpSpPr>
            <p:nvPr/>
          </p:nvGrpSpPr>
          <p:grpSpPr bwMode="auto">
            <a:xfrm>
              <a:off x="13254038" y="3886200"/>
              <a:ext cx="6096000" cy="4114800"/>
              <a:chOff x="13025437" y="6934200"/>
              <a:chExt cx="6096000" cy="41148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3025437" y="6934200"/>
                <a:ext cx="6096000" cy="41148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/>
              <a:lstStyle/>
              <a:p>
                <a:pPr defTabSz="4179888">
                  <a:defRPr/>
                </a:pPr>
                <a:endParaRPr lang="en-US" sz="8200"/>
              </a:p>
            </p:txBody>
          </p:sp>
          <p:sp>
            <p:nvSpPr>
              <p:cNvPr id="2086" name="Text Box 18"/>
              <p:cNvSpPr txBox="1">
                <a:spLocks noChangeArrowheads="1"/>
              </p:cNvSpPr>
              <p:nvPr/>
            </p:nvSpPr>
            <p:spPr bwMode="auto">
              <a:xfrm>
                <a:off x="13101637" y="7772400"/>
                <a:ext cx="5791200" cy="1048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02" tIns="31501" rIns="63002" bIns="31501">
                <a:spAutoFit/>
              </a:bodyPr>
              <a:lstStyle/>
              <a:p>
                <a:pPr algn="just" defTabSz="2879725"/>
                <a:r>
                  <a:rPr lang="tr-TR" sz="3200" dirty="0"/>
                  <a:t>The objective of this project is </a:t>
                </a:r>
                <a:r>
                  <a:rPr lang="tr-TR" sz="3200" dirty="0" smtClean="0"/>
                  <a:t>to</a:t>
                </a:r>
                <a:r>
                  <a:rPr lang="en-US" sz="3200" dirty="0" smtClean="0"/>
                  <a:t> …</a:t>
                </a:r>
                <a:endParaRPr lang="en-US" sz="3200" dirty="0"/>
              </a:p>
            </p:txBody>
          </p:sp>
          <p:sp>
            <p:nvSpPr>
              <p:cNvPr id="2087" name="Text Box 18"/>
              <p:cNvSpPr txBox="1">
                <a:spLocks noChangeArrowheads="1"/>
              </p:cNvSpPr>
              <p:nvPr/>
            </p:nvSpPr>
            <p:spPr bwMode="auto">
              <a:xfrm>
                <a:off x="14625637" y="7086600"/>
                <a:ext cx="2819400" cy="586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02" tIns="31501" rIns="63002" bIns="31501">
                <a:spAutoFit/>
              </a:bodyPr>
              <a:lstStyle/>
              <a:p>
                <a:pPr algn="ctr" defTabSz="2879725"/>
                <a:r>
                  <a:rPr lang="tr-TR" sz="3400" b="1"/>
                  <a:t>OBJECTIVE</a:t>
                </a:r>
                <a:endParaRPr lang="en-US" sz="3200"/>
              </a:p>
            </p:txBody>
          </p:sp>
        </p:grpSp>
        <p:sp>
          <p:nvSpPr>
            <p:cNvPr id="42" name="Rectangle 41"/>
            <p:cNvSpPr/>
            <p:nvPr/>
          </p:nvSpPr>
          <p:spPr bwMode="auto">
            <a:xfrm>
              <a:off x="909637" y="3886200"/>
              <a:ext cx="11887200" cy="800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defTabSz="4179888">
                <a:defRPr/>
              </a:pPr>
              <a:endParaRPr lang="en-US" sz="8200"/>
            </a:p>
          </p:txBody>
        </p:sp>
        <p:pic>
          <p:nvPicPr>
            <p:cNvPr id="2062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2038" y="4724400"/>
              <a:ext cx="4038600" cy="347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3" name="TextBox 22"/>
            <p:cNvSpPr txBox="1">
              <a:spLocks noChangeArrowheads="1"/>
            </p:cNvSpPr>
            <p:nvPr/>
          </p:nvSpPr>
          <p:spPr bwMode="auto">
            <a:xfrm>
              <a:off x="1062038" y="8382000"/>
              <a:ext cx="115062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3200" dirty="0" smtClean="0"/>
                <a:t>You can put your own project related pictures here and a short description of your project. </a:t>
              </a:r>
            </a:p>
            <a:p>
              <a:pPr algn="just"/>
              <a:endParaRPr lang="tr-TR" sz="3200" dirty="0"/>
            </a:p>
          </p:txBody>
        </p:sp>
        <p:pic>
          <p:nvPicPr>
            <p:cNvPr id="2064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6838" y="4724400"/>
              <a:ext cx="4579937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1238" y="4724400"/>
              <a:ext cx="259715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4795838" y="3984625"/>
              <a:ext cx="44196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02" tIns="31501" rIns="63002" bIns="31501">
              <a:spAutoFit/>
            </a:bodyPr>
            <a:lstStyle/>
            <a:p>
              <a:pPr algn="ctr" defTabSz="2879725"/>
              <a:r>
                <a:rPr lang="en-US" sz="3400" b="1" dirty="0" smtClean="0"/>
                <a:t>PROJECT TITLE</a:t>
              </a:r>
              <a:endParaRPr lang="en-US" sz="3200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0206038" y="12192000"/>
              <a:ext cx="8991600" cy="7086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defTabSz="4179888">
                <a:defRPr/>
              </a:pPr>
              <a:endParaRPr lang="en-US" sz="8200"/>
            </a:p>
          </p:txBody>
        </p:sp>
        <p:pic>
          <p:nvPicPr>
            <p:cNvPr id="2069" name="Picture 20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9450" y="533400"/>
              <a:ext cx="976313" cy="81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0" name="Rectangle 83"/>
            <p:cNvSpPr>
              <a:spLocks noChangeArrowheads="1"/>
            </p:cNvSpPr>
            <p:nvPr/>
          </p:nvSpPr>
          <p:spPr bwMode="auto">
            <a:xfrm>
              <a:off x="1692275" y="381000"/>
              <a:ext cx="16286163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179888"/>
              <a:r>
                <a:rPr lang="en-US" sz="3200">
                  <a:latin typeface="Courier New" pitchFamily="49" charset="0"/>
                </a:rPr>
                <a:t>Middle East Technical University</a:t>
              </a:r>
            </a:p>
            <a:p>
              <a:pPr algn="ctr" defTabSz="4179888"/>
              <a:r>
                <a:rPr lang="en-US" sz="3200">
                  <a:latin typeface="Courier New" pitchFamily="49" charset="0"/>
                </a:rPr>
                <a:t>Department of Aerospace Engineering</a:t>
              </a:r>
              <a:r>
                <a:rPr lang="tr-TR" sz="3200">
                  <a:latin typeface="Courier New" pitchFamily="49" charset="0"/>
                </a:rPr>
                <a:t> </a:t>
              </a:r>
            </a:p>
          </p:txBody>
        </p:sp>
        <p:pic>
          <p:nvPicPr>
            <p:cNvPr id="2071" name="Picture 8" descr="bol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054638" y="436563"/>
              <a:ext cx="1371600" cy="103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4"/>
            <p:cNvSpPr txBox="1">
              <a:spLocks noChangeArrowheads="1"/>
            </p:cNvSpPr>
            <p:nvPr/>
          </p:nvSpPr>
          <p:spPr bwMode="auto">
            <a:xfrm>
              <a:off x="10891837" y="15097542"/>
              <a:ext cx="746760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400" dirty="0" smtClean="0"/>
                <a:t>You can fill in these boxes with project related text, figures and pictures</a:t>
              </a:r>
              <a:endParaRPr lang="tr-TR" sz="4400" dirty="0"/>
            </a:p>
          </p:txBody>
        </p:sp>
        <p:sp>
          <p:nvSpPr>
            <p:cNvPr id="32" name="TextBox 34"/>
            <p:cNvSpPr txBox="1">
              <a:spLocks noChangeArrowheads="1"/>
            </p:cNvSpPr>
            <p:nvPr/>
          </p:nvSpPr>
          <p:spPr bwMode="auto">
            <a:xfrm>
              <a:off x="1671637" y="22326600"/>
              <a:ext cx="746760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400" dirty="0" smtClean="0"/>
                <a:t>You can fill in these boxes with project related text, figures and pictures</a:t>
              </a:r>
              <a:endParaRPr lang="tr-TR" sz="4400" dirty="0"/>
            </a:p>
          </p:txBody>
        </p:sp>
        <p:sp>
          <p:nvSpPr>
            <p:cNvPr id="34" name="TextBox 34"/>
            <p:cNvSpPr txBox="1">
              <a:spLocks noChangeArrowheads="1"/>
            </p:cNvSpPr>
            <p:nvPr/>
          </p:nvSpPr>
          <p:spPr bwMode="auto">
            <a:xfrm>
              <a:off x="11044237" y="22260342"/>
              <a:ext cx="746760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400" dirty="0" smtClean="0"/>
                <a:t>You can fill in these boxes with project related text, figures and pictures</a:t>
              </a:r>
              <a:endParaRPr lang="tr-TR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9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9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112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jhu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nilay</dc:creator>
  <cp:lastModifiedBy>oguz</cp:lastModifiedBy>
  <cp:revision>81</cp:revision>
  <dcterms:created xsi:type="dcterms:W3CDTF">2006-06-15T08:17:07Z</dcterms:created>
  <dcterms:modified xsi:type="dcterms:W3CDTF">2011-11-14T13:35:31Z</dcterms:modified>
</cp:coreProperties>
</file>